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98" r:id="rId6"/>
    <p:sldId id="299" r:id="rId7"/>
    <p:sldId id="316" r:id="rId8"/>
    <p:sldId id="304" r:id="rId9"/>
    <p:sldId id="312" r:id="rId10"/>
    <p:sldId id="326" r:id="rId11"/>
    <p:sldId id="263" r:id="rId12"/>
    <p:sldId id="319" r:id="rId13"/>
    <p:sldId id="320" r:id="rId14"/>
    <p:sldId id="318" r:id="rId15"/>
    <p:sldId id="264" r:id="rId16"/>
    <p:sldId id="324" r:id="rId17"/>
    <p:sldId id="325" r:id="rId18"/>
    <p:sldId id="311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78BA-E976-47EB-BF1B-2868F98958E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3DF9-A328-4E6B-B032-2297A849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8BEC-0D41-4634-AF3B-3E76BC20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B0013-8FCE-4E09-A692-61BCB1954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CEE29-8030-47BE-BA64-A68D89F3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0855D-42D0-45A1-9286-83F96C45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82DF4-A4B4-4D6B-AA95-238EBDEB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92D2-CF17-4D1F-B6A6-A96E0FB9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458A0-6D9F-401E-A6EE-2940A6205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2029C-4D89-481C-9BC4-DBE6E1D7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AAAAC-1A4A-4CD5-9B46-E5590022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76B1-9016-45E6-956D-1702D265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4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3B6C0-4930-4B12-BF2E-716CFBBF3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CE996-E67C-48C2-B8FB-9B7785138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1750-2798-4C54-AAB1-1E8DE174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5799-912D-4A10-A504-45B899CB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DFDEE-CD89-461C-BFD3-ADABBA11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BC6C9-D28A-4BAE-954E-3A8F410F4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CDAD-FE47-4125-B288-4D32FDA0F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9156C-974D-4031-ACF3-F1E63F5F1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760F-B321-456C-9949-C58270D26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0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17BF4-9256-4D46-BC56-65AAD5EB1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77E6-9A09-497F-9B16-FDB2465AF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739C8-AAE4-4BC3-80AC-216904620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B73E-984F-4F6C-8B66-47635A6D1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0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C25F-E448-4F13-9398-143BDE81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3CB7-E271-4A26-AFDB-9AC173A5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EEFC-816D-4414-8B6C-EABFC4A8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9031-6684-42D7-AA2B-AEE1D979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5A0F-96D2-4308-BEE9-9A42FD2B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272D-E59A-4137-897F-B85DFC24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0CAD4-283A-4D95-9EE1-51E3119A9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955F-B673-4D83-A923-7D2C034F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1CBE-3FCE-4BCA-994E-AC29D234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71D9-E5DC-4F6E-A596-AE258D81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26F2-0710-43A3-9862-313F3F22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EDD5D-9E5D-4653-93DD-8F30B0FBA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3C207-B786-4856-9329-F7A51E4DE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50C38-4500-4E21-919A-8D488DBC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85DE3-CAFC-43C5-9F3C-B1F3418B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F020-91E1-45CD-9942-3C8A16A5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7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7FF8-31A0-4165-B2E3-AD9CC6D4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4207-9773-4A15-9B12-BE0ECE38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2CE8-EECA-4F08-B6D7-EB85A62D5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DF0D5-597C-46AC-8942-9130F332E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38349-CAB3-4769-B702-667B12A9F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17F39-DC22-417B-8301-F9FD4A48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04C6B-FAF4-4702-A399-E197A418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1BAAB-0974-444D-B59A-3B70E859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1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0312-87F9-4CF0-B81E-E3807E76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1D953-2C7F-4171-9EF0-A4F281E2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3F954-55F1-4479-80EA-DF739DDC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93D8D-F884-4B1E-A74F-1826BE08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6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46FCE-1A40-4148-939B-1150380B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17385-855F-400D-9563-19E355C1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15D7-488D-4B5C-8886-EBC23C78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930B-CA07-45D3-B8DE-2433998D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764C-D7A0-4470-95CC-1C85CA42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6E45-FA0F-4059-AA29-28A60C81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AEC0C-3EDE-4B6C-9060-61E31FB2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08F5-35D8-4BC2-B639-4443C939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FBB45-E16C-4DBE-B8AC-C1CAB1E9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8067-332F-44B2-8DB0-5934FA36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5C8A4-0524-4DB2-8811-37F99096C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C281D-459D-4628-A628-CFD615A3B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4434E-D5C7-4365-BBD8-F20F4C26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3D36F-C39B-40A9-A67A-7F0F3E8E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5E2F6-D12E-4D00-9557-318A7FB2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5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557BE-E659-4BD5-9D44-FBFFE4E4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B959-6B90-4A99-B790-F379BD9B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D20C-8593-4CCB-960A-A5E8E14FB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C995-D00F-47F7-956A-C09FD464D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F739-2533-4A23-AF9C-0FB808DF4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925" y="2009775"/>
            <a:ext cx="9144000" cy="13096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Science: </a:t>
            </a:r>
            <a:r>
              <a:rPr lang="en-US" b="1" dirty="0">
                <a:solidFill>
                  <a:schemeClr val="accent3"/>
                </a:solidFill>
                <a:latin typeface="+mn-lt"/>
              </a:rPr>
              <a:t>Newtons Laws</a:t>
            </a:r>
          </a:p>
        </p:txBody>
      </p:sp>
    </p:spTree>
    <p:extLst>
      <p:ext uri="{BB962C8B-B14F-4D97-AF65-F5344CB8AC3E}">
        <p14:creationId xmlns:p14="http://schemas.microsoft.com/office/powerpoint/2010/main" val="413146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Types of Friction</a:t>
            </a:r>
          </a:p>
        </p:txBody>
      </p:sp>
      <p:pic>
        <p:nvPicPr>
          <p:cNvPr id="21506" name="Picture 2" descr="Image result for types of friction">
            <a:extLst>
              <a:ext uri="{FF2B5EF4-FFF2-40B4-BE49-F238E27FC236}">
                <a16:creationId xmlns:a16="http://schemas.microsoft.com/office/drawing/2014/main" id="{78EA1688-0186-4669-ACBC-36229477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27" y="1182411"/>
            <a:ext cx="5630545" cy="56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6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Newton’s second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F= m x a</a:t>
            </a:r>
          </a:p>
          <a:p>
            <a:r>
              <a:rPr lang="en-US" dirty="0"/>
              <a:t>Force=measured in Newtons</a:t>
            </a:r>
          </a:p>
          <a:p>
            <a:r>
              <a:rPr lang="en-US" dirty="0"/>
              <a:t>Mass</a:t>
            </a:r>
          </a:p>
          <a:p>
            <a:r>
              <a:rPr lang="en-US" dirty="0"/>
              <a:t>Acceleration</a:t>
            </a:r>
          </a:p>
        </p:txBody>
      </p:sp>
      <p:pic>
        <p:nvPicPr>
          <p:cNvPr id="20482" name="Picture 2" descr="Image result for units of a newton">
            <a:extLst>
              <a:ext uri="{FF2B5EF4-FFF2-40B4-BE49-F238E27FC236}">
                <a16:creationId xmlns:a16="http://schemas.microsoft.com/office/drawing/2014/main" id="{C23CAED7-4255-40B0-8704-BFDF14E5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96" y="1975644"/>
            <a:ext cx="5514134" cy="31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8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23BD386B-0C1E-43AA-A8B6-3B843E76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625" y="457200"/>
            <a:ext cx="547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latin typeface="+mn-lt"/>
              </a:rPr>
              <a:t>Newton’s Second Law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D9E570FE-3AE3-4515-8593-6C5A7E8B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19200"/>
            <a:ext cx="87741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A061A34A-554D-48A4-979A-EADFABAF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457200"/>
            <a:ext cx="52752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1"/>
                </a:solidFill>
                <a:latin typeface="+mn-lt"/>
              </a:rPr>
              <a:t>Newton’s Second Law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0623B50A-D25F-486C-852F-D9A676DB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1377950"/>
            <a:ext cx="912177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D99DFF31-71EA-4B7C-8250-92A8378DE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457200"/>
            <a:ext cx="5432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Lucida Console" panose="020B0609040504020204" pitchFamily="49" charset="0"/>
              </a:rPr>
              <a:t>Newton’s Second Law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7991D5E8-BB6D-4F48-B4A3-2BE20C1F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46363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Lucida Console" panose="020B060904050402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i="1">
              <a:latin typeface="Lucida Console" panose="020B0609040504020204" pitchFamily="49" charset="0"/>
            </a:endParaRP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923C281A-E4D2-41F8-AF96-6AB69A7FF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85725"/>
            <a:ext cx="96774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Newton’s Third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For every action, there is an equal and opposite reaction.</a:t>
            </a:r>
          </a:p>
        </p:txBody>
      </p:sp>
      <p:pic>
        <p:nvPicPr>
          <p:cNvPr id="22530" name="Picture 2" descr="Image result for newton pendulum">
            <a:extLst>
              <a:ext uri="{FF2B5EF4-FFF2-40B4-BE49-F238E27FC236}">
                <a16:creationId xmlns:a16="http://schemas.microsoft.com/office/drawing/2014/main" id="{08ECA0A4-1495-4470-BDD8-5026BE30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58" y="2565877"/>
            <a:ext cx="3952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rocket">
            <a:extLst>
              <a:ext uri="{FF2B5EF4-FFF2-40B4-BE49-F238E27FC236}">
                <a16:creationId xmlns:a16="http://schemas.microsoft.com/office/drawing/2014/main" id="{77C987AF-7C1E-4FAA-BBA4-79A44BB3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13" y="2664460"/>
            <a:ext cx="2422339" cy="36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3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C5F51DC6-6CBB-4F39-8645-0C49FB747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1430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For every action there is an equal and opposite reaction.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60D42709-440D-414C-BC1E-BD4420E41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1835151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C2F4E431-5D27-4212-8099-9AAB17C9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609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8B473B-89B4-46C0-982B-7250C16C106E}"/>
              </a:ext>
            </a:extLst>
          </p:cNvPr>
          <p:cNvSpPr txBox="1">
            <a:spLocks/>
          </p:cNvSpPr>
          <p:nvPr/>
        </p:nvSpPr>
        <p:spPr>
          <a:xfrm>
            <a:off x="990600" y="2206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accent1"/>
                </a:solidFill>
                <a:latin typeface="+mn-lt"/>
              </a:rPr>
              <a:t>Newton’s Third Law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D252E09-5280-4085-AD23-7E1B13AB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1835151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324B759D-5325-44CF-9D45-9A6AD868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>
            <a:extLst>
              <a:ext uri="{FF2B5EF4-FFF2-40B4-BE49-F238E27FC236}">
                <a16:creationId xmlns:a16="http://schemas.microsoft.com/office/drawing/2014/main" id="{975869AB-37BF-4C36-B77B-5CA25C0CC7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3882"/>
            <a:ext cx="5384800" cy="4038599"/>
          </a:xfrm>
        </p:spPr>
      </p:pic>
      <p:sp>
        <p:nvSpPr>
          <p:cNvPr id="29700" name="Rectangle 6">
            <a:extLst>
              <a:ext uri="{FF2B5EF4-FFF2-40B4-BE49-F238E27FC236}">
                <a16:creationId xmlns:a16="http://schemas.microsoft.com/office/drawing/2014/main" id="{6D3FF6AB-5D79-4250-A8A3-ADFF2950F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bug with a mass of 5 grams flies into the windshield of a moving 1000kg bus. </a:t>
            </a:r>
          </a:p>
          <a:p>
            <a:pPr eaLnBrk="1" hangingPunct="1"/>
            <a:r>
              <a:rPr lang="en-US" altLang="en-US" sz="2800"/>
              <a:t>Which will have the most force?</a:t>
            </a:r>
          </a:p>
          <a:p>
            <a:pPr eaLnBrk="1" hangingPunct="1"/>
            <a:r>
              <a:rPr lang="en-US" altLang="en-US" sz="2800"/>
              <a:t>The bug on the bus</a:t>
            </a:r>
          </a:p>
          <a:p>
            <a:pPr eaLnBrk="1" hangingPunct="1"/>
            <a:r>
              <a:rPr lang="en-US" altLang="en-US" sz="2800"/>
              <a:t>The bus on the bug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4182D6-013D-48B2-9E62-2C5B796E1145}"/>
              </a:ext>
            </a:extLst>
          </p:cNvPr>
          <p:cNvSpPr txBox="1">
            <a:spLocks/>
          </p:cNvSpPr>
          <p:nvPr/>
        </p:nvSpPr>
        <p:spPr>
          <a:xfrm>
            <a:off x="838200" y="183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accent1"/>
                </a:solidFill>
                <a:latin typeface="+mn-lt"/>
              </a:rPr>
              <a:t>Newton’s Third Law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>
            <a:extLst>
              <a:ext uri="{FF2B5EF4-FFF2-40B4-BE49-F238E27FC236}">
                <a16:creationId xmlns:a16="http://schemas.microsoft.com/office/drawing/2014/main" id="{9C01A0ED-1AA6-4688-BE70-1E50B627C3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force would be the same.</a:t>
            </a:r>
          </a:p>
          <a:p>
            <a:pPr eaLnBrk="1" hangingPunct="1"/>
            <a:r>
              <a:rPr lang="en-US" altLang="en-US" sz="2800"/>
              <a:t>Force (bug)= </a:t>
            </a:r>
            <a:r>
              <a:rPr lang="en-US" altLang="en-US" sz="1600"/>
              <a:t>m</a:t>
            </a:r>
            <a:r>
              <a:rPr lang="en-US" altLang="en-US" sz="2800"/>
              <a:t> x </a:t>
            </a:r>
            <a:r>
              <a:rPr lang="en-US" altLang="en-US" sz="4000"/>
              <a:t>A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Force (bus)= </a:t>
            </a:r>
            <a:r>
              <a:rPr lang="en-US" altLang="en-US" sz="4000"/>
              <a:t>M</a:t>
            </a:r>
            <a:r>
              <a:rPr lang="en-US" altLang="en-US" sz="2800"/>
              <a:t> x </a:t>
            </a:r>
            <a:r>
              <a:rPr lang="en-US" altLang="en-US" sz="1600"/>
              <a:t>a</a:t>
            </a:r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C73D950E-2311-4542-A53A-5A045AEB02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98873"/>
            <a:ext cx="5384800" cy="4328617"/>
          </a:xfrm>
        </p:spPr>
      </p:pic>
      <p:sp>
        <p:nvSpPr>
          <p:cNvPr id="30725" name="AutoShape 8">
            <a:extLst>
              <a:ext uri="{FF2B5EF4-FFF2-40B4-BE49-F238E27FC236}">
                <a16:creationId xmlns:a16="http://schemas.microsoft.com/office/drawing/2014/main" id="{36190594-AAFE-4FED-865F-A8CA97CD2F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29200" y="4648200"/>
            <a:ext cx="2590800" cy="1371600"/>
          </a:xfrm>
          <a:prstGeom prst="wedgeRoundRectCallout">
            <a:avLst>
              <a:gd name="adj1" fmla="val -53986"/>
              <a:gd name="adj2" fmla="val 84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Lucida Console" panose="020B0609040504020204" pitchFamily="49" charset="0"/>
            </a:endParaRP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38F40E3D-962C-41F6-B7B1-26B3E2AE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4765676"/>
            <a:ext cx="2549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Console" panose="020B0609040504020204" pitchFamily="49" charset="0"/>
              </a:rPr>
              <a:t>Think I look bad?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Console" panose="020B0609040504020204" pitchFamily="49" charset="0"/>
              </a:rPr>
              <a:t>You should see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Console" panose="020B0609040504020204" pitchFamily="49" charset="0"/>
              </a:rPr>
              <a:t>the other guy!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38F0D-5B09-4E0C-B624-6E430AA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6772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Newton’s Third Law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Position-Time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166" y="1859683"/>
            <a:ext cx="5347470" cy="3416300"/>
          </a:xfrm>
        </p:spPr>
        <p:txBody>
          <a:bodyPr>
            <a:normAutofit fontScale="85000" lnSpcReduction="20000"/>
          </a:bodyPr>
          <a:lstStyle/>
          <a:p>
            <a:pPr>
              <a:buAutoNum type="arabicParenR"/>
            </a:pPr>
            <a:r>
              <a:rPr lang="en-US" dirty="0"/>
              <a:t>What is happening from Point A to B?</a:t>
            </a:r>
          </a:p>
          <a:p>
            <a:pPr>
              <a:buAutoNum type="arabicParenR"/>
            </a:pPr>
            <a:r>
              <a:rPr lang="en-US" dirty="0"/>
              <a:t>What is happening from Point B to C?</a:t>
            </a:r>
          </a:p>
          <a:p>
            <a:pPr>
              <a:buAutoNum type="arabicParenR"/>
            </a:pPr>
            <a:r>
              <a:rPr lang="en-US" dirty="0"/>
              <a:t>Calculate the velocity from point C to D.</a:t>
            </a:r>
          </a:p>
          <a:p>
            <a:pPr>
              <a:buAutoNum type="arabicParenR"/>
            </a:pPr>
            <a:r>
              <a:rPr lang="en-US" dirty="0"/>
              <a:t>What is happening from Point D to E?</a:t>
            </a:r>
          </a:p>
          <a:p>
            <a:pPr>
              <a:buAutoNum type="arabicParenR"/>
            </a:pPr>
            <a:r>
              <a:rPr lang="en-US" dirty="0"/>
              <a:t>During which points is the man moving the fastest?</a:t>
            </a:r>
          </a:p>
          <a:p>
            <a:pPr>
              <a:buAutoNum type="arabicParenR"/>
            </a:pPr>
            <a:r>
              <a:rPr lang="en-US" dirty="0"/>
              <a:t>What is the man’s displacement from point A to D?</a:t>
            </a:r>
          </a:p>
          <a:p>
            <a:pPr>
              <a:buAutoNum type="arabicParenR"/>
            </a:pPr>
            <a:r>
              <a:rPr lang="en-US" dirty="0"/>
              <a:t>What is the man’s displacement?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" y="1947418"/>
            <a:ext cx="6454730" cy="4099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13352"/>
            <a:ext cx="549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 is out trying to find water, the graph shows his position-time to keep track of where he has been.</a:t>
            </a:r>
          </a:p>
        </p:txBody>
      </p:sp>
    </p:spTree>
    <p:extLst>
      <p:ext uri="{BB962C8B-B14F-4D97-AF65-F5344CB8AC3E}">
        <p14:creationId xmlns:p14="http://schemas.microsoft.com/office/powerpoint/2010/main" val="390776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Velocity-Time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731" y="1851049"/>
            <a:ext cx="5397260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What is happening in section A?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happening in section B?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happening in section C?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happening in section D?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" y="1494796"/>
            <a:ext cx="6848878" cy="4296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336" y="3743865"/>
            <a:ext cx="4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7630" y="3111262"/>
            <a:ext cx="4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6483" y="3559199"/>
            <a:ext cx="4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3940" y="4022150"/>
            <a:ext cx="4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0643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Newton’s first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 object in motion stays in motion and an object at rest stays at rest unless acted on by a greater force.</a:t>
            </a:r>
          </a:p>
          <a:p>
            <a:pPr marL="0" indent="0">
              <a:buNone/>
            </a:pPr>
            <a:r>
              <a:rPr lang="en-US" sz="3600" b="1" dirty="0"/>
              <a:t>Inertia-</a:t>
            </a:r>
            <a:r>
              <a:rPr lang="en-US" sz="3600" dirty="0"/>
              <a:t>a property of matter by which it continues in its existing state of rest or uniform motion in a straight line, unless that state is changed by an external force.</a:t>
            </a:r>
          </a:p>
        </p:txBody>
      </p:sp>
    </p:spTree>
    <p:extLst>
      <p:ext uri="{BB962C8B-B14F-4D97-AF65-F5344CB8AC3E}">
        <p14:creationId xmlns:p14="http://schemas.microsoft.com/office/powerpoint/2010/main" val="9314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E032929-2671-4699-BCD3-11C34AC4A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  <a:latin typeface="+mn-lt"/>
              </a:rPr>
              <a:t>Balanced Force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39C25D6-9BDC-44E2-8009-5C4050D1E8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1"/>
            <a:ext cx="8229600" cy="4525963"/>
          </a:xfrm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015D0D28-6CE0-4328-8C5B-D52F835C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0"/>
            <a:ext cx="8153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Lucida Console" panose="020B0609040504020204" pitchFamily="49" charset="0"/>
              </a:rPr>
              <a:t>Equal forces in opposite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Lucida Console" panose="020B0609040504020204" pitchFamily="49" charset="0"/>
              </a:rPr>
              <a:t>directions produce no motion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F7DEF359-0C80-44EE-9877-75F773372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Unbalanced Forces</a:t>
            </a:r>
          </a:p>
        </p:txBody>
      </p:sp>
      <p:pic>
        <p:nvPicPr>
          <p:cNvPr id="6146" name="Picture 5">
            <a:extLst>
              <a:ext uri="{FF2B5EF4-FFF2-40B4-BE49-F238E27FC236}">
                <a16:creationId xmlns:a16="http://schemas.microsoft.com/office/drawing/2014/main" id="{1A3BA0A3-3CDE-405F-90DB-650982CE8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2600"/>
            <a:ext cx="7924800" cy="4789488"/>
          </a:xfrm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67CC6A6C-04D4-41F7-917B-FF22125A4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76400"/>
            <a:ext cx="7924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Lucida Console" panose="020B0609040504020204" pitchFamily="49" charset="0"/>
              </a:rPr>
              <a:t>Unequal opposing forces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Lucida Console" panose="020B0609040504020204" pitchFamily="49" charset="0"/>
              </a:rPr>
              <a:t>produce an unbalanced force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Lucida Console" panose="020B0609040504020204" pitchFamily="49" charset="0"/>
              </a:rPr>
              <a:t>causing motion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DC4883-8480-46C6-9AF1-9A99C5FD3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Bookman Old Style" panose="02050604050505020204" pitchFamily="18" charset="0"/>
              </a:rPr>
              <a:t>If objects in motion tend to stay in motion, why don’t moving objects keep moving forever?</a:t>
            </a:r>
          </a:p>
        </p:txBody>
      </p:sp>
      <p:pic>
        <p:nvPicPr>
          <p:cNvPr id="83974" name="Picture 6" descr="MCj04040590000[1]">
            <a:extLst>
              <a:ext uri="{FF2B5EF4-FFF2-40B4-BE49-F238E27FC236}">
                <a16:creationId xmlns:a16="http://schemas.microsoft.com/office/drawing/2014/main" id="{C38736DC-4D83-4390-A956-B1D668893E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124200"/>
            <a:ext cx="1600200" cy="1593850"/>
          </a:xfrm>
        </p:spPr>
      </p:pic>
      <p:sp>
        <p:nvSpPr>
          <p:cNvPr id="83971" name="Text Box 3">
            <a:extLst>
              <a:ext uri="{FF2B5EF4-FFF2-40B4-BE49-F238E27FC236}">
                <a16:creationId xmlns:a16="http://schemas.microsoft.com/office/drawing/2014/main" id="{882EF055-B7CE-4856-A973-FD7C3AB3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1"/>
            <a:ext cx="8153400" cy="11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i="1" dirty="0">
                <a:latin typeface="Bookman Old Style" panose="02050604050505020204" pitchFamily="18" charset="0"/>
              </a:rPr>
              <a:t>Things don’t keep moving forever because there’s almost always an unbalanced force acting upon them.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4943B984-DB3B-435C-87E0-D0B48BE7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24201"/>
            <a:ext cx="5791200" cy="9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A book sliding across a table slows down and stops because of the force of </a:t>
            </a:r>
            <a:r>
              <a:rPr lang="en-US" altLang="en-US" sz="2400" i="1" dirty="0">
                <a:latin typeface="Bookman Old Style" panose="02050604050505020204" pitchFamily="18" charset="0"/>
              </a:rPr>
              <a:t>friction</a:t>
            </a:r>
            <a:r>
              <a:rPr lang="en-US" altLang="en-US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C3AB93ED-CD0A-48BB-AB1F-C576E5E7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53001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Bookman Old Style" panose="02050604050505020204" pitchFamily="18" charset="0"/>
              </a:rPr>
              <a:t>If you throw a ball upwards it will eventually slow down and fall because of the force of </a:t>
            </a:r>
            <a:r>
              <a:rPr lang="en-US" altLang="en-US" sz="2400" i="1">
                <a:latin typeface="Bookman Old Style" panose="02050604050505020204" pitchFamily="18" charset="0"/>
              </a:rPr>
              <a:t>gravity</a:t>
            </a:r>
            <a:r>
              <a:rPr lang="en-US" altLang="en-US" sz="240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83975" name="Picture 7" descr="MPj03872050000[1]">
            <a:extLst>
              <a:ext uri="{FF2B5EF4-FFF2-40B4-BE49-F238E27FC236}">
                <a16:creationId xmlns:a16="http://schemas.microsoft.com/office/drawing/2014/main" id="{78ABC6BA-F309-443D-96CC-268FC696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228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DE4E399-2186-45DC-908C-05C3343DB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accent1"/>
                </a:solidFill>
                <a:latin typeface="+mn-lt"/>
              </a:rPr>
              <a:t>1</a:t>
            </a:r>
            <a:r>
              <a:rPr lang="en-US" altLang="en-US" b="1" baseline="30000">
                <a:solidFill>
                  <a:schemeClr val="accent1"/>
                </a:solidFill>
                <a:latin typeface="+mn-lt"/>
              </a:rPr>
              <a:t>st</a:t>
            </a:r>
            <a:r>
              <a:rPr lang="en-US" altLang="en-US" b="1">
                <a:solidFill>
                  <a:schemeClr val="accent1"/>
                </a:solidFill>
                <a:latin typeface="+mn-lt"/>
              </a:rPr>
              <a:t> Law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941DB1D-0AF9-4B1B-91F2-5DB5C972D4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Unless acted upon by an unbalanced force, this golf ball would sit on the tee forever. </a:t>
            </a:r>
          </a:p>
        </p:txBody>
      </p:sp>
      <p:pic>
        <p:nvPicPr>
          <p:cNvPr id="4" name="Picture 2" descr="Image result for golf ball on tee">
            <a:extLst>
              <a:ext uri="{FF2B5EF4-FFF2-40B4-BE49-F238E27FC236}">
                <a16:creationId xmlns:a16="http://schemas.microsoft.com/office/drawing/2014/main" id="{7870A0E7-602F-40F2-965E-535BE2FC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" y="1762125"/>
            <a:ext cx="57185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A34489-273D-41F8-87A8-7E57ACB4A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3657600"/>
            <a:ext cx="8305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There are four main types of friction: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Sliding friction: </a:t>
            </a:r>
            <a:r>
              <a:rPr lang="en-US" altLang="en-US" dirty="0">
                <a:solidFill>
                  <a:srgbClr val="FF0000"/>
                </a:solidFill>
              </a:rPr>
              <a:t>ice skating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Rolling friction: </a:t>
            </a:r>
            <a:r>
              <a:rPr lang="en-US" altLang="en-US" dirty="0">
                <a:solidFill>
                  <a:srgbClr val="FF0000"/>
                </a:solidFill>
              </a:rPr>
              <a:t>bowling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Fluid friction (air or liquid): </a:t>
            </a:r>
            <a:r>
              <a:rPr lang="en-US" altLang="en-US" dirty="0">
                <a:solidFill>
                  <a:srgbClr val="FF0000"/>
                </a:solidFill>
              </a:rPr>
              <a:t>air or water resistance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Static friction: </a:t>
            </a:r>
            <a:r>
              <a:rPr lang="en-US" altLang="en-US" dirty="0">
                <a:solidFill>
                  <a:srgbClr val="FF0000"/>
                </a:solidFill>
              </a:rPr>
              <a:t>initial friction when moving an object</a:t>
            </a:r>
          </a:p>
        </p:txBody>
      </p:sp>
      <p:sp>
        <p:nvSpPr>
          <p:cNvPr id="79875" name="WordArt 3">
            <a:extLst>
              <a:ext uri="{FF2B5EF4-FFF2-40B4-BE49-F238E27FC236}">
                <a16:creationId xmlns:a16="http://schemas.microsoft.com/office/drawing/2014/main" id="{616064B4-EC76-4510-8E15-DA75E442D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197011">
            <a:off x="3810000" y="16002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Friction!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8955A937-540A-4CFD-9CF5-0D5D480B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2pPr>
            <a:lvl3pPr eaLnBrk="0" hangingPunct="0"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3pPr>
            <a:lvl4pPr eaLnBrk="0" hangingPunct="0"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4pPr>
            <a:lvl5pPr eaLnBrk="0" hangingPunct="0"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anose="020B0609040504020204" pitchFamily="49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>
                <a:effectLst>
                  <a:outerShdw blurRad="38100" dist="38100" dir="2700000" algn="tl">
                    <a:srgbClr val="336699"/>
                  </a:outerShdw>
                </a:effectLst>
                <a:latin typeface="Garamond" panose="02020404030301010803" pitchFamily="18" charset="0"/>
              </a:rPr>
              <a:t>What is this unbalanced force that acts on an object in motion?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479</Words>
  <Application>Microsoft Office PowerPoint</Application>
  <PresentationFormat>Widescreen</PresentationFormat>
  <Paragraphs>70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Calibri Light</vt:lpstr>
      <vt:lpstr>Garamond</vt:lpstr>
      <vt:lpstr>Lucida Console</vt:lpstr>
      <vt:lpstr>Office Theme</vt:lpstr>
      <vt:lpstr>Science: Newtons Laws</vt:lpstr>
      <vt:lpstr>Position-Time graphs</vt:lpstr>
      <vt:lpstr>Velocity-Time Graphs</vt:lpstr>
      <vt:lpstr>Newton’s first Law</vt:lpstr>
      <vt:lpstr>Balanced Force</vt:lpstr>
      <vt:lpstr>Unbalanced Forces</vt:lpstr>
      <vt:lpstr>If objects in motion tend to stay in motion, why don’t moving objects keep moving forever?</vt:lpstr>
      <vt:lpstr>1st Law </vt:lpstr>
      <vt:lpstr>PowerPoint Presentation</vt:lpstr>
      <vt:lpstr>Types of Friction</vt:lpstr>
      <vt:lpstr>Newton’s second Law</vt:lpstr>
      <vt:lpstr>PowerPoint Presentation</vt:lpstr>
      <vt:lpstr>PowerPoint Presentation</vt:lpstr>
      <vt:lpstr>PowerPoint Presentation</vt:lpstr>
      <vt:lpstr>Newton’s Third Law</vt:lpstr>
      <vt:lpstr>PowerPoint Presentation</vt:lpstr>
      <vt:lpstr>PowerPoint Presentation</vt:lpstr>
      <vt:lpstr>PowerPoint Presentation</vt:lpstr>
      <vt:lpstr>Newton’s Third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&amp; Forces Review</dc:title>
  <dc:creator>Malinda Vogel</dc:creator>
  <cp:lastModifiedBy>Matt Halverson</cp:lastModifiedBy>
  <cp:revision>15</cp:revision>
  <dcterms:created xsi:type="dcterms:W3CDTF">2016-03-08T22:41:09Z</dcterms:created>
  <dcterms:modified xsi:type="dcterms:W3CDTF">2020-05-08T14:10:51Z</dcterms:modified>
</cp:coreProperties>
</file>